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63.png" ContentType="image/png"/>
  <Override PartName="/ppt/media/image60.jpeg" ContentType="image/jpeg"/>
  <Override PartName="/ppt/media/image59.png" ContentType="image/png"/>
  <Override PartName="/ppt/media/image57.jpeg" ContentType="image/jpeg"/>
  <Override PartName="/ppt/media/image55.jpeg" ContentType="image/jpeg"/>
  <Override PartName="/ppt/media/image53.jpeg" ContentType="image/jpeg"/>
  <Override PartName="/ppt/media/image52.png" ContentType="image/png"/>
  <Override PartName="/ppt/media/image54.png" ContentType="image/png"/>
  <Override PartName="/ppt/media/image50.jpeg" ContentType="image/jpeg"/>
  <Override PartName="/ppt/media/image43.png" ContentType="image/png"/>
  <Override PartName="/ppt/media/image42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png" ContentType="image/png"/>
  <Override PartName="/ppt/media/image38.jpeg" ContentType="image/jpeg"/>
  <Override PartName="/ppt/media/image37.png" ContentType="image/png"/>
  <Override PartName="/ppt/media/image49.jpeg" ContentType="image/jpeg"/>
  <Override PartName="/ppt/media/image16.jpeg" ContentType="image/jpeg"/>
  <Override PartName="/ppt/media/image45.jpeg" ContentType="image/jpeg"/>
  <Override PartName="/ppt/media/image12.jpeg" ContentType="image/jpeg"/>
  <Override PartName="/ppt/media/image44.jpeg" ContentType="image/jpeg"/>
  <Override PartName="/ppt/media/image11.jpeg" ContentType="image/jpeg"/>
  <Override PartName="/ppt/media/image46.jpeg" ContentType="image/jpeg"/>
  <Override PartName="/ppt/media/image13.jpeg" ContentType="image/jpeg"/>
  <Override PartName="/ppt/media/image48.jpeg" ContentType="image/jpeg"/>
  <Override PartName="/ppt/media/image15.jpeg" ContentType="image/jpeg"/>
  <Override PartName="/ppt/media/image47.jpeg" ContentType="image/jpeg"/>
  <Override PartName="/ppt/media/image14.jpeg" ContentType="image/jpeg"/>
  <Override PartName="/ppt/media/image17.jpeg" ContentType="image/jpeg"/>
  <Override PartName="/ppt/media/image56.jpeg" ContentType="image/jpeg"/>
  <Override PartName="/ppt/media/image1.jpeg" ContentType="image/jpeg"/>
  <Override PartName="/ppt/media/image4.jpeg" ContentType="image/jpeg"/>
  <Override PartName="/ppt/media/image19.png" ContentType="image/png"/>
  <Override PartName="/ppt/media/image20.png" ContentType="image/png"/>
  <Override PartName="/ppt/media/image22.png" ContentType="image/png"/>
  <Override PartName="/ppt/media/image24.png" ContentType="image/png"/>
  <Override PartName="/ppt/media/image18.jpeg" ContentType="image/jpe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10.png" ContentType="image/png"/>
  <Override PartName="/ppt/media/image35.png" ContentType="image/png"/>
  <Override PartName="/ppt/media/image8.jpeg" ContentType="image/jpeg"/>
  <Override PartName="/ppt/media/image36.png" ContentType="image/png"/>
  <Override PartName="/ppt/media/image64.png" ContentType="image/png"/>
  <Override PartName="/ppt/media/image51.jpeg" ContentType="image/jpeg"/>
  <Override PartName="/ppt/media/image9.png" ContentType="image/png"/>
  <Override PartName="/ppt/media/image62.jpeg" ContentType="image/jpeg"/>
  <Override PartName="/ppt/media/image2.png" ContentType="image/png"/>
  <Override PartName="/ppt/media/image61.png" ContentType="image/png"/>
  <Override PartName="/ppt/media/image6.png" ContentType="image/png"/>
  <Override PartName="/ppt/media/image3.png" ContentType="image/png"/>
  <Override PartName="/ppt/media/image5.png" ContentType="image/png"/>
  <Override PartName="/ppt/media/image21.jpeg" ContentType="image/jpeg"/>
  <Override PartName="/ppt/media/image58.jpeg" ContentType="image/jpeg"/>
  <Override PartName="/ppt/media/image25.jpeg" ContentType="image/jpeg"/>
  <Override PartName="/ppt/media/image7.jpeg" ContentType="image/jpeg"/>
  <Override PartName="/ppt/media/image26.png" ContentType="image/png"/>
  <Override PartName="/ppt/media/image29.jpeg" ContentType="image/jpeg"/>
  <Override PartName="/ppt/media/image23.gif" ContentType="image/gif"/>
  <Override PartName="/ppt/media/image34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907587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58636A3-C548-479F-A181-0B1FD758A08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BAB29BC5-47AD-42BC-8D2B-DE29E23C3BC8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87D867C1-20F6-4B9E-8A1A-E23AE32C201B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947880" y="4862520"/>
            <a:ext cx="5176440" cy="427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E75362A8-71DB-4D50-A7FB-91A1977184EF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DEFAC6A4-A1D0-402F-8321-349BF40D88C8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66FAF80A-2681-4799-BC89-5F78A22B3915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ED0F6A19-D72D-45D0-9D0F-DFDEBCF799A3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CA01E0A7-877E-4D8C-A1E4-A70B7CD14584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2CC936BE-5E3A-4260-9363-6D84E3E0A446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A4C5C0FC-85B0-45F4-8D84-8A766A46941C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02112C70-C767-40AF-9C06-CA1B2537C0A6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CB2991DA-7853-4796-B073-32213E62FE18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16CDF722-0BB5-4EF5-8441-0A50A6D0DCF6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73D81D74-026E-4652-B419-5FEC351F6F2E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41B02A96-986B-4824-88FD-678BE2D55D18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6ACDD876-7C66-4B79-ACA5-14D0A5DBD6D7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53F84863-B438-4373-A864-CC5B4F696913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5A407220-B6AA-4BD5-92FC-8EBA569BC61A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3685D222-AB36-4275-A89A-ED967E60B7FC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0DE4A557-A544-4F71-B2C5-4D9FFBF778B4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24E3F6B6-072B-4907-B302-3CA65619DA4F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2955C793-D625-4844-B812-8A6441A99AEF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34254933-8816-42AF-BBF8-9750A4F74C49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4228FADD-FA91-4151-908E-7F7B9D8DD72E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A82DD3A1-1422-4FAB-84E9-90E97E84CBAF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849C37A3-2C64-41E1-9D79-2CB905509F93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7E2CE145-563D-49A3-9682-515AE2E5B7CA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04EC5C10-2836-459D-AAEC-31C48A710A23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E69844E2-CA13-4EF8-B456-358064B3F90C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3895399E-09AF-417D-9B67-EBC2D399792A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A1A0061A-0F8D-4CB4-9272-0CAC76DD18FB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76ACC828-9255-4D21-AB6D-50B296F7438D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A586B8C4-7964-4C8A-9EFC-FE37F0016912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EFC21D52-64AA-4BD2-B19E-FCC2F5DBB00F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B6783C97-45FB-4722-BB5D-BE07513377D2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4021200" y="9723600"/>
            <a:ext cx="3050640" cy="483840"/>
          </a:xfrm>
          <a:prstGeom prst="rect">
            <a:avLst/>
          </a:prstGeom>
          <a:noFill/>
          <a:ln>
            <a:noFill/>
          </a:ln>
        </p:spPr>
        <p:txBody>
          <a:bodyPr lIns="19800" rIns="19800" tIns="0" bIns="0" anchor="b"/>
          <a:p>
            <a:pPr algn="r">
              <a:lnSpc>
                <a:spcPct val="100000"/>
              </a:lnSpc>
            </a:pPr>
            <a:fld id="{064FFE96-5A7B-493E-8E2A-3595E8845AE8}" type="slidenum">
              <a:rPr b="0" i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4021200" y="9723600"/>
            <a:ext cx="3077640" cy="5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9800" rIns="19800" tIns="0" bIns="0" anchor="b"/>
          <a:p>
            <a:pPr algn="r">
              <a:lnSpc>
                <a:spcPct val="100000"/>
              </a:lnSpc>
            </a:pPr>
            <a:fld id="{BB5E2A28-59B7-419B-B250-84C47A2A6202}" type="slidenum">
              <a:rPr b="0" i="1" lang="en-US" sz="10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947880" y="4862520"/>
            <a:ext cx="5203440" cy="43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 w="54720"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 w="54720"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 w="54720"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 w="54720"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/>
          <a:p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137360" y="6559560"/>
            <a:ext cx="265068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440" rIns="82440" tIns="0" bIns="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        </a:t>
            </a:r>
            <a:fld id="{7FF8EF92-A1DA-4DC1-83F0-623D559D1A93}" type="slidenum"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7960" y="333360"/>
            <a:ext cx="9177120" cy="960120"/>
          </a:xfrm>
          <a:prstGeom prst="rect">
            <a:avLst/>
          </a:prstGeom>
        </p:spPr>
        <p:txBody>
          <a:bodyPr lIns="46080" rIns="46080" tIns="0" bIns="0"/>
          <a:p>
            <a:pPr algn="ctr">
              <a:lnSpc>
                <a:spcPct val="90000"/>
              </a:lnSpc>
            </a:pPr>
            <a:r>
              <a:rPr b="1" lang="en-GB" sz="36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Haga clic para modificar el estilo de título del </a:t>
            </a:r>
            <a:r>
              <a:rPr b="1" lang="en-GB" sz="36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patrón</a:t>
            </a:r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1" lang="en-GB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7137360" y="6559560"/>
            <a:ext cx="2650680" cy="1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440" rIns="82440" tIns="0" bIns="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        </a:t>
            </a:r>
            <a:fld id="{FB97EEEF-9D1F-4353-97D6-CD411B6983F8}" type="slidenum">
              <a:rPr b="0" lang="en-US" sz="1100" spc="-1" strike="noStrike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Click to edit the title text format</a:t>
            </a:r>
            <a:endParaRPr b="0" lang="en-GB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ahoma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800" spc="-1" strike="noStrike">
                <a:solidFill>
                  <a:srgbClr val="3333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1" lang="en-GB" sz="2800" spc="-1" strike="noStrike">
              <a:solidFill>
                <a:srgbClr val="33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1" lang="en-GB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jpeg"/><Relationship Id="rId8" Type="http://schemas.openxmlformats.org/officeDocument/2006/relationships/image" Target="../media/image45.jpeg"/><Relationship Id="rId9" Type="http://schemas.openxmlformats.org/officeDocument/2006/relationships/image" Target="../media/image46.jpeg"/><Relationship Id="rId10" Type="http://schemas.openxmlformats.org/officeDocument/2006/relationships/image" Target="../media/image47.jpeg"/><Relationship Id="rId11" Type="http://schemas.openxmlformats.org/officeDocument/2006/relationships/image" Target="../media/image48.jpeg"/><Relationship Id="rId12" Type="http://schemas.openxmlformats.org/officeDocument/2006/relationships/image" Target="../media/image49.jpeg"/><Relationship Id="rId13" Type="http://schemas.openxmlformats.org/officeDocument/2006/relationships/image" Target="../media/image50.jpeg"/><Relationship Id="rId14" Type="http://schemas.openxmlformats.org/officeDocument/2006/relationships/slideLayout" Target="../slideLayouts/slideLayout13.xml"/><Relationship Id="rId1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jpe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gif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" descr=""/>
          <p:cNvPicPr/>
          <p:nvPr/>
        </p:nvPicPr>
        <p:blipFill>
          <a:blip r:embed="rId2"/>
          <a:stretch/>
        </p:blipFill>
        <p:spPr>
          <a:xfrm>
            <a:off x="4572000" y="5051160"/>
            <a:ext cx="1649520" cy="162396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-14400" y="36000"/>
            <a:ext cx="9907200" cy="182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2"/>
          <p:cNvSpPr/>
          <p:nvPr/>
        </p:nvSpPr>
        <p:spPr>
          <a:xfrm>
            <a:off x="1739880" y="2385000"/>
            <a:ext cx="6394320" cy="144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0" y="2909520"/>
            <a:ext cx="9907200" cy="14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440" rIns="82440" tIns="41400" bIns="414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roid Sans Fallback"/>
              </a:rPr>
              <a:t>David Álvarez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roid Sans Fallback"/>
              </a:rPr>
              <a:t>Santiago Garrido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roid Sans Fallback"/>
              </a:rPr>
              <a:t>Luis Moreno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roid Sans Fallback"/>
              </a:rPr>
              <a:t>Adriana Birlutiu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roid Sans Fallback"/>
              </a:rPr>
              <a:t>Manuella Kadar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6" descr=""/>
          <p:cNvPicPr/>
          <p:nvPr/>
        </p:nvPicPr>
        <p:blipFill>
          <a:blip r:embed="rId3"/>
          <a:stretch/>
        </p:blipFill>
        <p:spPr>
          <a:xfrm>
            <a:off x="181080" y="5421960"/>
            <a:ext cx="3659400" cy="118116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4"/>
          <a:stretch/>
        </p:blipFill>
        <p:spPr>
          <a:xfrm>
            <a:off x="7367400" y="5303520"/>
            <a:ext cx="1776600" cy="137160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166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4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Segme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ntation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Proces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423000" y="1756800"/>
            <a:ext cx="8920440" cy="7293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7"/>
          <p:cNvSpPr/>
          <p:nvPr/>
        </p:nvSpPr>
        <p:spPr>
          <a:xfrm>
            <a:off x="-365760" y="1894680"/>
            <a:ext cx="1014984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824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8"/>
          <p:cNvSpPr/>
          <p:nvPr/>
        </p:nvSpPr>
        <p:spPr>
          <a:xfrm>
            <a:off x="3901680" y="3840480"/>
            <a:ext cx="2682000" cy="153792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9"/>
          <p:cNvSpPr/>
          <p:nvPr/>
        </p:nvSpPr>
        <p:spPr>
          <a:xfrm>
            <a:off x="3749040" y="2834640"/>
            <a:ext cx="310896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731520" y="3287520"/>
            <a:ext cx="2473200" cy="2473200"/>
          </a:xfrm>
          <a:prstGeom prst="rect">
            <a:avLst/>
          </a:prstGeom>
          <a:ln w="54720">
            <a:noFill/>
          </a:ln>
        </p:spPr>
      </p:pic>
      <p:pic>
        <p:nvPicPr>
          <p:cNvPr id="176" name="" descr=""/>
          <p:cNvPicPr/>
          <p:nvPr/>
        </p:nvPicPr>
        <p:blipFill>
          <a:blip r:embed="rId4"/>
          <a:stretch/>
        </p:blipFill>
        <p:spPr>
          <a:xfrm>
            <a:off x="7296480" y="3200400"/>
            <a:ext cx="933120" cy="262872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178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3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423000" y="1756800"/>
            <a:ext cx="8920440" cy="7293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7"/>
          <p:cNvSpPr/>
          <p:nvPr/>
        </p:nvSpPr>
        <p:spPr>
          <a:xfrm>
            <a:off x="-365760" y="1894680"/>
            <a:ext cx="1014984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824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2682000" y="3693600"/>
            <a:ext cx="2804400" cy="184824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9"/>
          <p:cNvSpPr/>
          <p:nvPr/>
        </p:nvSpPr>
        <p:spPr>
          <a:xfrm>
            <a:off x="3749040" y="2834640"/>
            <a:ext cx="310896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1285200" y="3291840"/>
            <a:ext cx="933120" cy="2628720"/>
          </a:xfrm>
          <a:prstGeom prst="rect">
            <a:avLst/>
          </a:prstGeom>
          <a:ln w="54720">
            <a:noFill/>
          </a:ln>
        </p:spPr>
      </p:pic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5756040" y="3127680"/>
            <a:ext cx="1123560" cy="637920"/>
          </a:xfrm>
          <a:prstGeom prst="rect">
            <a:avLst/>
          </a:prstGeom>
          <a:ln w="54720">
            <a:noFill/>
          </a:ln>
        </p:spPr>
      </p:pic>
      <p:pic>
        <p:nvPicPr>
          <p:cNvPr id="189" name="" descr=""/>
          <p:cNvPicPr/>
          <p:nvPr/>
        </p:nvPicPr>
        <p:blipFill>
          <a:blip r:embed="rId5"/>
          <a:stretch/>
        </p:blipFill>
        <p:spPr>
          <a:xfrm>
            <a:off x="6154560" y="4311720"/>
            <a:ext cx="307800" cy="481680"/>
          </a:xfrm>
          <a:prstGeom prst="rect">
            <a:avLst/>
          </a:prstGeom>
          <a:ln w="54720">
            <a:noFill/>
          </a:ln>
        </p:spPr>
      </p:pic>
      <p:pic>
        <p:nvPicPr>
          <p:cNvPr id="190" name="" descr=""/>
          <p:cNvPicPr/>
          <p:nvPr/>
        </p:nvPicPr>
        <p:blipFill>
          <a:blip r:embed="rId6"/>
          <a:stretch/>
        </p:blipFill>
        <p:spPr>
          <a:xfrm>
            <a:off x="5854320" y="5320080"/>
            <a:ext cx="866520" cy="580680"/>
          </a:xfrm>
          <a:prstGeom prst="rect">
            <a:avLst/>
          </a:prstGeom>
          <a:ln w="54720">
            <a:noFill/>
          </a:ln>
        </p:spPr>
      </p:pic>
      <p:pic>
        <p:nvPicPr>
          <p:cNvPr id="191" name="" descr=""/>
          <p:cNvPicPr/>
          <p:nvPr/>
        </p:nvPicPr>
        <p:blipFill>
          <a:blip r:embed="rId7"/>
          <a:stretch/>
        </p:blipFill>
        <p:spPr>
          <a:xfrm>
            <a:off x="7630560" y="2768040"/>
            <a:ext cx="247320" cy="504360"/>
          </a:xfrm>
          <a:prstGeom prst="rect">
            <a:avLst/>
          </a:prstGeom>
          <a:ln w="54720">
            <a:noFill/>
          </a:ln>
        </p:spPr>
      </p:pic>
      <p:pic>
        <p:nvPicPr>
          <p:cNvPr id="192" name="" descr=""/>
          <p:cNvPicPr/>
          <p:nvPr/>
        </p:nvPicPr>
        <p:blipFill>
          <a:blip r:embed="rId8"/>
          <a:stretch/>
        </p:blipFill>
        <p:spPr>
          <a:xfrm>
            <a:off x="7996320" y="2768040"/>
            <a:ext cx="247320" cy="504360"/>
          </a:xfrm>
          <a:prstGeom prst="rect">
            <a:avLst/>
          </a:prstGeom>
          <a:ln w="54720">
            <a:noFill/>
          </a:ln>
        </p:spPr>
      </p:pic>
      <p:pic>
        <p:nvPicPr>
          <p:cNvPr id="193" name="" descr=""/>
          <p:cNvPicPr/>
          <p:nvPr/>
        </p:nvPicPr>
        <p:blipFill>
          <a:blip r:embed="rId9"/>
          <a:stretch/>
        </p:blipFill>
        <p:spPr>
          <a:xfrm>
            <a:off x="7630560" y="3455280"/>
            <a:ext cx="247320" cy="504360"/>
          </a:xfrm>
          <a:prstGeom prst="rect">
            <a:avLst/>
          </a:prstGeom>
          <a:ln w="54720">
            <a:noFill/>
          </a:ln>
        </p:spPr>
      </p:pic>
      <p:pic>
        <p:nvPicPr>
          <p:cNvPr id="194" name="" descr=""/>
          <p:cNvPicPr/>
          <p:nvPr/>
        </p:nvPicPr>
        <p:blipFill>
          <a:blip r:embed="rId10"/>
          <a:stretch/>
        </p:blipFill>
        <p:spPr>
          <a:xfrm>
            <a:off x="7987320" y="3455280"/>
            <a:ext cx="247320" cy="504360"/>
          </a:xfrm>
          <a:prstGeom prst="rect">
            <a:avLst/>
          </a:prstGeom>
          <a:ln w="54720">
            <a:noFill/>
          </a:ln>
        </p:spPr>
      </p:pic>
      <p:pic>
        <p:nvPicPr>
          <p:cNvPr id="195" name="" descr=""/>
          <p:cNvPicPr/>
          <p:nvPr/>
        </p:nvPicPr>
        <p:blipFill>
          <a:blip r:embed="rId11"/>
          <a:stretch/>
        </p:blipFill>
        <p:spPr>
          <a:xfrm rot="10692600">
            <a:off x="7705080" y="5855760"/>
            <a:ext cx="247320" cy="504360"/>
          </a:xfrm>
          <a:prstGeom prst="rect">
            <a:avLst/>
          </a:prstGeom>
          <a:ln w="54720">
            <a:noFill/>
          </a:ln>
        </p:spPr>
      </p:pic>
      <p:pic>
        <p:nvPicPr>
          <p:cNvPr id="196" name="" descr=""/>
          <p:cNvPicPr/>
          <p:nvPr/>
        </p:nvPicPr>
        <p:blipFill>
          <a:blip r:embed="rId12"/>
          <a:stretch/>
        </p:blipFill>
        <p:spPr>
          <a:xfrm>
            <a:off x="7722000" y="5292360"/>
            <a:ext cx="247320" cy="504360"/>
          </a:xfrm>
          <a:prstGeom prst="rect">
            <a:avLst/>
          </a:prstGeom>
          <a:ln w="54720">
            <a:noFill/>
          </a:ln>
        </p:spPr>
      </p:pic>
      <p:pic>
        <p:nvPicPr>
          <p:cNvPr id="197" name="" descr=""/>
          <p:cNvPicPr/>
          <p:nvPr/>
        </p:nvPicPr>
        <p:blipFill>
          <a:blip r:embed="rId13"/>
          <a:stretch/>
        </p:blipFill>
        <p:spPr>
          <a:xfrm>
            <a:off x="7722000" y="4735440"/>
            <a:ext cx="247320" cy="504360"/>
          </a:xfrm>
          <a:prstGeom prst="rect">
            <a:avLst/>
          </a:prstGeom>
          <a:ln w="54720">
            <a:noFill/>
          </a:ln>
        </p:spPr>
      </p:pic>
      <p:sp>
        <p:nvSpPr>
          <p:cNvPr id="198" name="CustomShape 10"/>
          <p:cNvSpPr/>
          <p:nvPr/>
        </p:nvSpPr>
        <p:spPr>
          <a:xfrm>
            <a:off x="7024320" y="2743200"/>
            <a:ext cx="401760" cy="1280160"/>
          </a:xfrm>
          <a:custGeom>
            <a:avLst/>
            <a:gdLst/>
            <a:ahLst/>
            <a:rect l="0" t="0" r="r" b="b"/>
            <a:pathLst>
              <a:path w="1118" h="3558">
                <a:moveTo>
                  <a:pt x="1117" y="0"/>
                </a:moveTo>
                <a:cubicBezTo>
                  <a:pt x="837" y="0"/>
                  <a:pt x="558" y="148"/>
                  <a:pt x="558" y="296"/>
                </a:cubicBezTo>
                <a:lnTo>
                  <a:pt x="558" y="1482"/>
                </a:lnTo>
                <a:cubicBezTo>
                  <a:pt x="558" y="1630"/>
                  <a:pt x="279" y="1778"/>
                  <a:pt x="0" y="1778"/>
                </a:cubicBezTo>
                <a:cubicBezTo>
                  <a:pt x="279" y="1778"/>
                  <a:pt x="558" y="1926"/>
                  <a:pt x="558" y="2074"/>
                </a:cubicBezTo>
                <a:lnTo>
                  <a:pt x="558" y="3260"/>
                </a:lnTo>
                <a:cubicBezTo>
                  <a:pt x="558" y="3408"/>
                  <a:pt x="837" y="3557"/>
                  <a:pt x="1117" y="3557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1"/>
          <p:cNvSpPr/>
          <p:nvPr/>
        </p:nvSpPr>
        <p:spPr>
          <a:xfrm>
            <a:off x="7024320" y="4754880"/>
            <a:ext cx="421200" cy="1554480"/>
          </a:xfrm>
          <a:custGeom>
            <a:avLst/>
            <a:gdLst/>
            <a:ahLst/>
            <a:rect l="0" t="0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12"/>
          <p:cNvSpPr/>
          <p:nvPr/>
        </p:nvSpPr>
        <p:spPr>
          <a:xfrm>
            <a:off x="6701040" y="4130640"/>
            <a:ext cx="310896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             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Size: 59*35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20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4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–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v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u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u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w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1848240" y="2031120"/>
            <a:ext cx="6076440" cy="382860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209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3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4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1391040" y="2206440"/>
            <a:ext cx="7295760" cy="337140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216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3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4"/>
          <p:cNvSpPr/>
          <p:nvPr/>
        </p:nvSpPr>
        <p:spPr>
          <a:xfrm>
            <a:off x="3108960" y="533880"/>
            <a:ext cx="486936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22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4"/>
          <p:cNvSpPr/>
          <p:nvPr/>
        </p:nvSpPr>
        <p:spPr>
          <a:xfrm>
            <a:off x="3108960" y="533880"/>
            <a:ext cx="486936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u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h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r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r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R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g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n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n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n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r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l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n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 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W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r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95360" y="1838520"/>
            <a:ext cx="8875440" cy="205812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"/>
          <p:cNvSpPr/>
          <p:nvPr/>
        </p:nvSpPr>
        <p:spPr>
          <a:xfrm>
            <a:off x="488880" y="4546800"/>
            <a:ext cx="8907120" cy="130680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Picture 1" descr=""/>
          <p:cNvPicPr/>
          <p:nvPr/>
        </p:nvPicPr>
        <p:blipFill>
          <a:blip r:embed="rId2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230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4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5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6"/>
          <p:cNvSpPr/>
          <p:nvPr/>
        </p:nvSpPr>
        <p:spPr>
          <a:xfrm>
            <a:off x="1136520" y="461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6 – Summary &amp; Future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592200" y="5067360"/>
            <a:ext cx="859752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ts val="710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Fusion visual and tactile information to deal with additional DOFs.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561240" y="2239200"/>
            <a:ext cx="866880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ts val="851"/>
              </a:lnSpc>
              <a:buClr>
                <a:srgbClr val="000099"/>
              </a:buClr>
              <a:buFont typeface="Wingdings" charset="2"/>
              <a:buChar char="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Particle Filter + proprioceptive &amp; tactile info = in-hand object localization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851"/>
              </a:lnSpc>
              <a:buClr>
                <a:srgbClr val="000099"/>
              </a:buClr>
              <a:buFont typeface="Wingdings" charset="2"/>
              <a:buChar char="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From the first contact to the stabilization of the grasp, the movements can be detected.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ts val="851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9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6" descr=""/>
          <p:cNvPicPr/>
          <p:nvPr/>
        </p:nvPicPr>
        <p:blipFill>
          <a:blip r:embed="rId1"/>
          <a:stretch/>
        </p:blipFill>
        <p:spPr>
          <a:xfrm>
            <a:off x="5351400" y="3541680"/>
            <a:ext cx="3792240" cy="966600"/>
          </a:xfrm>
          <a:prstGeom prst="rect">
            <a:avLst/>
          </a:prstGeom>
          <a:ln>
            <a:noFill/>
          </a:ln>
        </p:spPr>
      </p:pic>
      <p:pic>
        <p:nvPicPr>
          <p:cNvPr id="238" name="Picture 1" descr=""/>
          <p:cNvPicPr/>
          <p:nvPr/>
        </p:nvPicPr>
        <p:blipFill>
          <a:blip r:embed="rId2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239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4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 – Problem Description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5351400" y="3487680"/>
            <a:ext cx="3993840" cy="10202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6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ne 1"/>
          <p:cNvSpPr/>
          <p:nvPr/>
        </p:nvSpPr>
        <p:spPr>
          <a:xfrm>
            <a:off x="1741320" y="632268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"/>
          <p:cNvSpPr/>
          <p:nvPr/>
        </p:nvSpPr>
        <p:spPr>
          <a:xfrm>
            <a:off x="123840" y="5872320"/>
            <a:ext cx="97833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roid Sans Fallback"/>
              </a:rPr>
              <a:t>David Álvarez Sánchez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54080" y="1905120"/>
            <a:ext cx="9753120" cy="44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Picture 6" descr=""/>
          <p:cNvPicPr/>
          <p:nvPr/>
        </p:nvPicPr>
        <p:blipFill>
          <a:blip r:embed="rId1"/>
          <a:stretch/>
        </p:blipFill>
        <p:spPr>
          <a:xfrm>
            <a:off x="-11160" y="87480"/>
            <a:ext cx="3943080" cy="1338480"/>
          </a:xfrm>
          <a:prstGeom prst="rect">
            <a:avLst/>
          </a:prstGeom>
          <a:ln>
            <a:noFill/>
          </a:ln>
        </p:spPr>
      </p:pic>
      <p:pic>
        <p:nvPicPr>
          <p:cNvPr id="249" name="Picture 1" descr=""/>
          <p:cNvPicPr/>
          <p:nvPr/>
        </p:nvPicPr>
        <p:blipFill>
          <a:blip r:embed="rId2"/>
          <a:stretch/>
        </p:blipFill>
        <p:spPr>
          <a:xfrm>
            <a:off x="4937760" y="1440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-14400" y="3924000"/>
            <a:ext cx="9907200" cy="170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mati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 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Char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acte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r 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Reco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gniti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on 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 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Porc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elain 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War</a:t>
            </a:r>
            <a:r>
              <a:rPr b="1" lang="en-US" sz="3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5636880" y="2577600"/>
            <a:ext cx="2628720" cy="933120"/>
          </a:xfrm>
          <a:prstGeom prst="rect">
            <a:avLst/>
          </a:prstGeom>
          <a:ln w="54720">
            <a:noFill/>
          </a:ln>
        </p:spPr>
      </p:pic>
      <p:pic>
        <p:nvPicPr>
          <p:cNvPr id="252" name="" descr=""/>
          <p:cNvPicPr/>
          <p:nvPr/>
        </p:nvPicPr>
        <p:blipFill>
          <a:blip r:embed="rId4"/>
          <a:stretch/>
        </p:blipFill>
        <p:spPr>
          <a:xfrm>
            <a:off x="1679400" y="1806480"/>
            <a:ext cx="3305520" cy="2369520"/>
          </a:xfrm>
          <a:prstGeom prst="rect">
            <a:avLst/>
          </a:prstGeom>
          <a:ln w="54720">
            <a:noFill/>
          </a:ln>
        </p:spPr>
      </p:pic>
      <p:pic>
        <p:nvPicPr>
          <p:cNvPr id="253" name="" descr=""/>
          <p:cNvPicPr/>
          <p:nvPr/>
        </p:nvPicPr>
        <p:blipFill>
          <a:blip r:embed="rId5"/>
          <a:stretch/>
        </p:blipFill>
        <p:spPr>
          <a:xfrm>
            <a:off x="8007480" y="91440"/>
            <a:ext cx="1776600" cy="137160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 1"/>
          <p:cNvSpPr/>
          <p:nvPr/>
        </p:nvSpPr>
        <p:spPr>
          <a:xfrm>
            <a:off x="1741320" y="632268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"/>
          <p:cNvSpPr/>
          <p:nvPr/>
        </p:nvSpPr>
        <p:spPr>
          <a:xfrm>
            <a:off x="92160" y="6462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968400" y="1720800"/>
            <a:ext cx="8035560" cy="432900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4"/>
          <p:cNvSpPr/>
          <p:nvPr/>
        </p:nvSpPr>
        <p:spPr>
          <a:xfrm>
            <a:off x="1478160" y="1917000"/>
            <a:ext cx="7795800" cy="36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–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 – Problem Description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8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6 – Summary &amp; Future 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90" name="CustomShape 5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6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7"/>
          <p:cNvSpPr/>
          <p:nvPr/>
        </p:nvSpPr>
        <p:spPr>
          <a:xfrm>
            <a:off x="417240" y="605880"/>
            <a:ext cx="75610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576000" y="2871000"/>
            <a:ext cx="4450320" cy="2961720"/>
          </a:xfrm>
          <a:prstGeom prst="rect">
            <a:avLst/>
          </a:prstGeom>
          <a:ln w="54720">
            <a:noFill/>
          </a:ln>
        </p:spPr>
      </p:pic>
      <p:sp>
        <p:nvSpPr>
          <p:cNvPr id="98" name="CustomShape 4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2289960" y="1648080"/>
            <a:ext cx="5398200" cy="7293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6"/>
          <p:cNvSpPr/>
          <p:nvPr/>
        </p:nvSpPr>
        <p:spPr>
          <a:xfrm>
            <a:off x="1812240" y="1785960"/>
            <a:ext cx="614304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824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Manufacturing Process of Porcelain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7"/>
          <p:cNvSpPr/>
          <p:nvPr/>
        </p:nvSpPr>
        <p:spPr>
          <a:xfrm>
            <a:off x="6023520" y="2804400"/>
            <a:ext cx="3633120" cy="27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g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h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m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w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d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m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z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h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g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h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b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j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B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u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g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G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z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B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u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g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Q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u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y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n</a:t>
            </a: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710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1371600" y="1554480"/>
            <a:ext cx="7123680" cy="4754880"/>
          </a:xfrm>
          <a:prstGeom prst="rect">
            <a:avLst/>
          </a:prstGeom>
          <a:ln w="54720">
            <a:noFill/>
          </a:ln>
        </p:spPr>
      </p:pic>
      <p:sp>
        <p:nvSpPr>
          <p:cNvPr id="107" name="CustomShape 4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112" name="CustomShape 4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</a:t>
            </a: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4822920" y="1805400"/>
            <a:ext cx="4229640" cy="4229640"/>
          </a:xfrm>
          <a:prstGeom prst="rect">
            <a:avLst/>
          </a:prstGeom>
          <a:ln w="54720">
            <a:noFill/>
          </a:ln>
        </p:spPr>
      </p:pic>
      <p:sp>
        <p:nvSpPr>
          <p:cNvPr id="114" name="CustomShape 5"/>
          <p:cNvSpPr/>
          <p:nvPr/>
        </p:nvSpPr>
        <p:spPr>
          <a:xfrm>
            <a:off x="584640" y="1864800"/>
            <a:ext cx="3657600" cy="40233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TextShape 6"/>
          <p:cNvSpPr txBox="1"/>
          <p:nvPr/>
        </p:nvSpPr>
        <p:spPr>
          <a:xfrm>
            <a:off x="767520" y="2175120"/>
            <a:ext cx="3840480" cy="3310200"/>
          </a:xfrm>
          <a:prstGeom prst="rect">
            <a:avLst/>
          </a:prstGeom>
          <a:noFill/>
          <a:ln w="54720">
            <a:noFill/>
          </a:ln>
        </p:spPr>
        <p:txBody>
          <a:bodyPr lIns="90000" rIns="90000" tIns="45000" bIns="45000"/>
          <a:p>
            <a:pPr marL="343080" indent="-342720" algn="just">
              <a:lnSpc>
                <a:spcPts val="1118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Quality control after: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118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1) Burning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118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2) Glazing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118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3) Sorting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118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118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Estimated cost reduction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118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- 60% in HR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118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- 20% materials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117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4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 – Problem Description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 rot="5388600">
            <a:off x="3732120" y="3752640"/>
            <a:ext cx="3282480" cy="1165320"/>
          </a:xfrm>
          <a:prstGeom prst="rect">
            <a:avLst/>
          </a:prstGeom>
          <a:ln w="54720"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620640" y="2967120"/>
            <a:ext cx="3305520" cy="2369520"/>
          </a:xfrm>
          <a:prstGeom prst="rect">
            <a:avLst/>
          </a:prstGeom>
          <a:ln w="54720">
            <a:noFill/>
          </a:ln>
        </p:spPr>
      </p:pic>
      <p:sp>
        <p:nvSpPr>
          <p:cNvPr id="124" name="CustomShape 6"/>
          <p:cNvSpPr/>
          <p:nvPr/>
        </p:nvSpPr>
        <p:spPr>
          <a:xfrm>
            <a:off x="4992840" y="1736640"/>
            <a:ext cx="4074480" cy="7293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7"/>
          <p:cNvSpPr/>
          <p:nvPr/>
        </p:nvSpPr>
        <p:spPr>
          <a:xfrm>
            <a:off x="4632480" y="1874520"/>
            <a:ext cx="463608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8240">
              <a:lnSpc>
                <a:spcPct val="100000"/>
              </a:lnSpc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3 groups of characters: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8"/>
          <p:cNvSpPr/>
          <p:nvPr/>
        </p:nvSpPr>
        <p:spPr>
          <a:xfrm>
            <a:off x="6269760" y="3194640"/>
            <a:ext cx="3633120" cy="27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Sack of material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Shift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Product 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ts val="710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0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9"/>
          <p:cNvSpPr/>
          <p:nvPr/>
        </p:nvSpPr>
        <p:spPr>
          <a:xfrm>
            <a:off x="2898000" y="3873600"/>
            <a:ext cx="127440" cy="310320"/>
          </a:xfrm>
          <a:prstGeom prst="rect">
            <a:avLst/>
          </a:pr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129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423000" y="2512800"/>
            <a:ext cx="8920440" cy="7293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7"/>
          <p:cNvSpPr/>
          <p:nvPr/>
        </p:nvSpPr>
        <p:spPr>
          <a:xfrm>
            <a:off x="-365760" y="2650680"/>
            <a:ext cx="1014984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824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1834560" y="1554480"/>
            <a:ext cx="6268320" cy="7293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9"/>
          <p:cNvSpPr/>
          <p:nvPr/>
        </p:nvSpPr>
        <p:spPr>
          <a:xfrm>
            <a:off x="1280160" y="1692360"/>
            <a:ext cx="713232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8240">
              <a:lnSpc>
                <a:spcPct val="100000"/>
              </a:lnSpc>
              <a:buBlip>
                <a:blip r:embed="rId3"/>
              </a:buBlip>
            </a:pPr>
            <a:r>
              <a:rPr b="1" lang="en-US" sz="2400" spc="-1" strike="noStrike" u="sng">
                <a:solidFill>
                  <a:srgbClr val="c5000b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c5000b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Objective</a:t>
            </a:r>
            <a:r>
              <a:rPr b="1" lang="en-US" sz="2400" spc="-1" strike="noStrike" u="sng">
                <a:solidFill>
                  <a:srgbClr val="c5000b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segment individual characters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3034080" y="3509280"/>
            <a:ext cx="3722400" cy="266976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140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423000" y="1756800"/>
            <a:ext cx="8920440" cy="7293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7"/>
          <p:cNvSpPr/>
          <p:nvPr/>
        </p:nvSpPr>
        <p:spPr>
          <a:xfrm>
            <a:off x="-365760" y="1894680"/>
            <a:ext cx="1014984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824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678960" y="3560040"/>
            <a:ext cx="3279240" cy="2350440"/>
          </a:xfrm>
          <a:prstGeom prst="rect">
            <a:avLst/>
          </a:prstGeom>
          <a:ln w="54720"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684480" y="3625560"/>
            <a:ext cx="2232000" cy="2229480"/>
          </a:xfrm>
          <a:prstGeom prst="rect">
            <a:avLst/>
          </a:prstGeom>
          <a:ln w="54720">
            <a:noFill/>
          </a:ln>
        </p:spPr>
      </p:pic>
      <p:sp>
        <p:nvSpPr>
          <p:cNvPr id="149" name="CustomShape 8"/>
          <p:cNvSpPr/>
          <p:nvPr/>
        </p:nvSpPr>
        <p:spPr>
          <a:xfrm>
            <a:off x="4261680" y="4114800"/>
            <a:ext cx="2139120" cy="137160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9"/>
          <p:cNvSpPr/>
          <p:nvPr/>
        </p:nvSpPr>
        <p:spPr>
          <a:xfrm>
            <a:off x="2560320" y="2834640"/>
            <a:ext cx="521208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Outer Bounding Box of largest 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" descr=""/>
          <p:cNvPicPr/>
          <p:nvPr/>
        </p:nvPicPr>
        <p:blipFill>
          <a:blip r:embed="rId1"/>
          <a:stretch/>
        </p:blipFill>
        <p:spPr>
          <a:xfrm>
            <a:off x="8472600" y="0"/>
            <a:ext cx="1434600" cy="1412640"/>
          </a:xfrm>
          <a:prstGeom prst="rect">
            <a:avLst/>
          </a:prstGeom>
          <a:ln>
            <a:noFill/>
          </a:ln>
        </p:spPr>
      </p:pic>
      <p:sp>
        <p:nvSpPr>
          <p:cNvPr id="15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2994120" y="808200"/>
            <a:ext cx="28000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"/>
          <p:cNvSpPr/>
          <p:nvPr/>
        </p:nvSpPr>
        <p:spPr>
          <a:xfrm>
            <a:off x="0" y="390600"/>
            <a:ext cx="7978320" cy="9504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4"/>
          <p:cNvSpPr/>
          <p:nvPr/>
        </p:nvSpPr>
        <p:spPr>
          <a:xfrm>
            <a:off x="1136520" y="533880"/>
            <a:ext cx="684180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>
              <a:lnSpc>
                <a:spcPct val="15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92160" y="6534720"/>
            <a:ext cx="9783360" cy="48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6080" rIns="46080" tIns="0" bIns="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6"/>
          <p:cNvSpPr/>
          <p:nvPr/>
        </p:nvSpPr>
        <p:spPr>
          <a:xfrm>
            <a:off x="423000" y="1756800"/>
            <a:ext cx="8920440" cy="7293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7"/>
          <p:cNvSpPr/>
          <p:nvPr/>
        </p:nvSpPr>
        <p:spPr>
          <a:xfrm>
            <a:off x="-365760" y="1894680"/>
            <a:ext cx="1014984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143000" indent="-228240">
              <a:lnSpc>
                <a:spcPct val="100000"/>
              </a:lnSpc>
              <a:buBlip>
                <a:blip r:embed="rId2"/>
              </a:buBlip>
            </a:pPr>
            <a:r>
              <a:rPr b="1" lang="en-US" sz="24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b="1" lang="en-US" sz="2400" spc="-1" strike="noStrike" u="sng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5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1116720" y="3333600"/>
            <a:ext cx="2232000" cy="2229480"/>
          </a:xfrm>
          <a:prstGeom prst="rect">
            <a:avLst/>
          </a:prstGeom>
          <a:ln w="54720">
            <a:noFill/>
          </a:ln>
        </p:spPr>
      </p:pic>
      <p:sp>
        <p:nvSpPr>
          <p:cNvPr id="160" name="CustomShape 8"/>
          <p:cNvSpPr/>
          <p:nvPr/>
        </p:nvSpPr>
        <p:spPr>
          <a:xfrm>
            <a:off x="3693600" y="3771360"/>
            <a:ext cx="2671200" cy="1463040"/>
          </a:xfrm>
          <a:custGeom>
            <a:avLst/>
            <a:gdLst/>
            <a:ah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9"/>
          <p:cNvSpPr/>
          <p:nvPr/>
        </p:nvSpPr>
        <p:spPr>
          <a:xfrm>
            <a:off x="3461040" y="2654640"/>
            <a:ext cx="310896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ts val="1016"/>
              </a:lnSpc>
              <a:buClr>
                <a:srgbClr val="000099"/>
              </a:buClr>
              <a:buFont typeface="Wingdings" charset="2"/>
              <a:buChar char=""/>
            </a:pPr>
            <a:r>
              <a:rPr b="1" lang="en-US" sz="24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Segment inner circle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4"/>
          <a:stretch/>
        </p:blipFill>
        <p:spPr>
          <a:xfrm>
            <a:off x="6739200" y="3254400"/>
            <a:ext cx="2176560" cy="2176560"/>
          </a:xfrm>
          <a:prstGeom prst="rect">
            <a:avLst/>
          </a:prstGeom>
          <a:ln w="54720">
            <a:noFill/>
          </a:ln>
        </p:spPr>
      </p:pic>
      <p:sp>
        <p:nvSpPr>
          <p:cNvPr id="163" name="CustomShape 10"/>
          <p:cNvSpPr/>
          <p:nvPr/>
        </p:nvSpPr>
        <p:spPr>
          <a:xfrm>
            <a:off x="2377440" y="5760720"/>
            <a:ext cx="5275080" cy="584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2524320" y="5873040"/>
            <a:ext cx="4948200" cy="391680"/>
          </a:xfrm>
          <a:prstGeom prst="rect">
            <a:avLst/>
          </a:prstGeom>
          <a:ln w="54720"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6372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1995-07-28T11:42:46Z</dcterms:created>
  <dc:creator>Alberto García, David Larrabeiti</dc:creator>
  <dc:description/>
  <dc:language>en-US</dc:language>
  <cp:lastModifiedBy/>
  <cp:lastPrinted>2016-10-31T10:19:49Z</cp:lastPrinted>
  <dcterms:modified xsi:type="dcterms:W3CDTF">2018-06-19T17:14:47Z</dcterms:modified>
  <cp:revision>19390</cp:revision>
  <dc:subject/>
  <dc:title>IPv6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Personalizado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